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6" r:id="rId3"/>
    <p:sldId id="267" r:id="rId4"/>
    <p:sldId id="265" r:id="rId5"/>
    <p:sldId id="264" r:id="rId6"/>
    <p:sldId id="262" r:id="rId7"/>
    <p:sldId id="269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35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4A06E5-55EC-4254-9DC9-FAB9E45BB618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AE03D95-F06C-4B3F-9575-73EC9573B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A06E5-55EC-4254-9DC9-FAB9E45BB618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3D95-F06C-4B3F-9575-73EC9573B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A06E5-55EC-4254-9DC9-FAB9E45BB618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3D95-F06C-4B3F-9575-73EC9573B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4A06E5-55EC-4254-9DC9-FAB9E45BB618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E03D95-F06C-4B3F-9575-73EC9573B3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4A06E5-55EC-4254-9DC9-FAB9E45BB618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AE03D95-F06C-4B3F-9575-73EC9573B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A06E5-55EC-4254-9DC9-FAB9E45BB618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3D95-F06C-4B3F-9575-73EC9573B3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A06E5-55EC-4254-9DC9-FAB9E45BB618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3D95-F06C-4B3F-9575-73EC9573B3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4A06E5-55EC-4254-9DC9-FAB9E45BB618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E03D95-F06C-4B3F-9575-73EC9573B3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A06E5-55EC-4254-9DC9-FAB9E45BB618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3D95-F06C-4B3F-9575-73EC9573B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4A06E5-55EC-4254-9DC9-FAB9E45BB618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E03D95-F06C-4B3F-9575-73EC9573B3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4A06E5-55EC-4254-9DC9-FAB9E45BB618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E03D95-F06C-4B3F-9575-73EC9573B3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4A06E5-55EC-4254-9DC9-FAB9E45BB618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E03D95-F06C-4B3F-9575-73EC9573B3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7273" y="4639237"/>
            <a:ext cx="3602182" cy="129857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7900" dirty="0" err="1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7900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0138" y="1335958"/>
            <a:ext cx="4520045" cy="311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76171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2A354"/>
                </a:solidFill>
                <a:latin typeface="Aharoni" pitchFamily="2" charset="-79"/>
                <a:cs typeface="Aharoni" pitchFamily="2" charset="-79"/>
              </a:rPr>
              <a:t>Cantonment Public School And College, </a:t>
            </a:r>
            <a:r>
              <a:rPr lang="en-US" sz="3200" dirty="0" err="1" smtClean="0">
                <a:solidFill>
                  <a:srgbClr val="F2A354"/>
                </a:solidFill>
                <a:latin typeface="Aharoni" pitchFamily="2" charset="-79"/>
                <a:cs typeface="Aharoni" pitchFamily="2" charset="-79"/>
              </a:rPr>
              <a:t>Mymensingh</a:t>
            </a:r>
            <a:r>
              <a:rPr lang="en-U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.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r>
              <a:rPr lang="en-US" dirty="0" smtClean="0">
                <a:solidFill>
                  <a:srgbClr val="00B050"/>
                </a:solidFill>
              </a:rPr>
              <a:t>An Ideal Academy</a:t>
            </a:r>
          </a:p>
        </p:txBody>
      </p:sp>
      <p:pic>
        <p:nvPicPr>
          <p:cNvPr id="4" name="Picture 3" descr="cpscmmmm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1242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3"/>
            <a:ext cx="9144000" cy="147002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bn-BD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পরচিতি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01"/>
            <a:ext cx="9144000" cy="28955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36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মাহবুব</a:t>
            </a:r>
            <a:r>
              <a:rPr lang="en-US" sz="36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আলম</a:t>
            </a:r>
            <a:r>
              <a:rPr lang="en-US" sz="36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আকন্দ</a:t>
            </a:r>
            <a:endParaRPr lang="en-US" sz="3600" dirty="0" smtClean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r>
              <a:rPr lang="en-US" sz="36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প্রভাষক</a:t>
            </a:r>
            <a:r>
              <a:rPr lang="en-US" sz="36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(</a:t>
            </a:r>
            <a:r>
              <a:rPr lang="en-US" sz="36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36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)</a:t>
            </a:r>
          </a:p>
          <a:p>
            <a:pPr algn="l"/>
            <a:r>
              <a:rPr lang="en-US" sz="36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ক্যান্টনমেন্ট</a:t>
            </a:r>
            <a:r>
              <a:rPr lang="en-US" sz="36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পাবলিক</a:t>
            </a:r>
            <a:r>
              <a:rPr lang="en-US" sz="36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36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6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কলেজ,মোমেনশাহী</a:t>
            </a:r>
            <a:r>
              <a:rPr lang="en-US" sz="36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pPr algn="l"/>
            <a:r>
              <a:rPr lang="en-US" sz="36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মোবাইল</a:t>
            </a:r>
            <a:r>
              <a:rPr lang="en-US" sz="36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:- ০১৯১১৯৬৯৬৫০,০১৬১১৯৬৯৬৫০</a:t>
            </a:r>
          </a:p>
          <a:p>
            <a:pPr algn="l"/>
            <a:r>
              <a:rPr lang="en-US" sz="3600" dirty="0" smtClean="0">
                <a:solidFill>
                  <a:srgbClr val="002060"/>
                </a:solidFill>
                <a:latin typeface="Mistral" pitchFamily="66" charset="0"/>
                <a:cs typeface="NikoshBAN" pitchFamily="2" charset="0"/>
              </a:rPr>
              <a:t>Email:- alamakand@yahoo.com</a:t>
            </a:r>
            <a:endParaRPr lang="en-US" sz="3600" dirty="0">
              <a:solidFill>
                <a:srgbClr val="002060"/>
              </a:solidFill>
              <a:latin typeface="Mistral" pitchFamily="66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8010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সহানুমানের</a:t>
            </a:r>
            <a:r>
              <a:rPr lang="en-US" dirty="0" smtClean="0"/>
              <a:t> </a:t>
            </a:r>
            <a:r>
              <a:rPr lang="en-US" dirty="0" err="1" smtClean="0"/>
              <a:t>নিয়মাবলি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১ম </a:t>
            </a:r>
            <a:r>
              <a:rPr lang="en-US" dirty="0" err="1" smtClean="0"/>
              <a:t>নিয়ম</a:t>
            </a:r>
            <a:r>
              <a:rPr lang="en-US" dirty="0" smtClean="0"/>
              <a:t> : </a:t>
            </a:r>
            <a:r>
              <a:rPr lang="en-US" dirty="0" err="1" smtClean="0"/>
              <a:t>সহানুমানে</a:t>
            </a:r>
            <a:r>
              <a:rPr lang="en-US" dirty="0" smtClean="0"/>
              <a:t> ৩টি </a:t>
            </a:r>
            <a:r>
              <a:rPr lang="en-US" dirty="0" err="1" smtClean="0"/>
              <a:t>পদ</a:t>
            </a:r>
            <a:r>
              <a:rPr lang="en-US" dirty="0" smtClean="0"/>
              <a:t> </a:t>
            </a:r>
            <a:r>
              <a:rPr lang="en-US" dirty="0" err="1" smtClean="0"/>
              <a:t>থাকবে</a:t>
            </a:r>
            <a:r>
              <a:rPr lang="en-US" dirty="0" smtClean="0"/>
              <a:t> ,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বেশি</a:t>
            </a:r>
            <a:r>
              <a:rPr lang="en-US" dirty="0" smtClean="0"/>
              <a:t> </a:t>
            </a:r>
            <a:r>
              <a:rPr lang="en-US" dirty="0" err="1" smtClean="0"/>
              <a:t>নয়</a:t>
            </a:r>
            <a:r>
              <a:rPr lang="en-US" dirty="0" smtClean="0"/>
              <a:t> </a:t>
            </a:r>
            <a:r>
              <a:rPr lang="en-US" dirty="0" err="1" smtClean="0"/>
              <a:t>কম</a:t>
            </a:r>
            <a:r>
              <a:rPr lang="en-US" dirty="0" smtClean="0"/>
              <a:t> </a:t>
            </a:r>
            <a:r>
              <a:rPr lang="en-US" dirty="0" err="1" smtClean="0"/>
              <a:t>নয়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# </a:t>
            </a:r>
            <a:r>
              <a:rPr lang="en-US" dirty="0" err="1" smtClean="0"/>
              <a:t>চতুষ্পদি</a:t>
            </a:r>
            <a:r>
              <a:rPr lang="en-US" dirty="0" smtClean="0"/>
              <a:t> </a:t>
            </a:r>
            <a:r>
              <a:rPr lang="en-US" dirty="0" err="1" smtClean="0"/>
              <a:t>অনুপপত্তি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 </a:t>
            </a:r>
            <a:r>
              <a:rPr lang="en-US" dirty="0" err="1" smtClean="0"/>
              <a:t>ঈশ্বর</a:t>
            </a:r>
            <a:r>
              <a:rPr lang="en-US" dirty="0" smtClean="0"/>
              <a:t> </a:t>
            </a:r>
            <a:r>
              <a:rPr lang="en-US" dirty="0" err="1" smtClean="0"/>
              <a:t>মানুষ</a:t>
            </a:r>
            <a:r>
              <a:rPr lang="en-US" dirty="0" smtClean="0"/>
              <a:t> </a:t>
            </a:r>
            <a:r>
              <a:rPr lang="en-US" dirty="0" err="1" smtClean="0"/>
              <a:t>সৃষ্টি</a:t>
            </a:r>
            <a:r>
              <a:rPr lang="en-US" dirty="0" smtClean="0"/>
              <a:t> </a:t>
            </a:r>
            <a:r>
              <a:rPr lang="en-US" dirty="0" err="1" smtClean="0"/>
              <a:t>করেছেন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মানুষ</a:t>
            </a:r>
            <a:r>
              <a:rPr lang="en-US" dirty="0" smtClean="0"/>
              <a:t> </a:t>
            </a:r>
            <a:r>
              <a:rPr lang="en-US" dirty="0" err="1" smtClean="0"/>
              <a:t>পাপ</a:t>
            </a:r>
            <a:r>
              <a:rPr lang="en-US" dirty="0" smtClean="0"/>
              <a:t> </a:t>
            </a:r>
            <a:r>
              <a:rPr lang="en-US" dirty="0" err="1" smtClean="0"/>
              <a:t>সৃষ্টি</a:t>
            </a:r>
            <a:r>
              <a:rPr lang="en-US" dirty="0" smtClean="0"/>
              <a:t> </a:t>
            </a:r>
            <a:r>
              <a:rPr lang="en-US" dirty="0" err="1" smtClean="0"/>
              <a:t>করেছেন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সুতরাং</a:t>
            </a:r>
            <a:r>
              <a:rPr lang="en-US" dirty="0" smtClean="0"/>
              <a:t>  </a:t>
            </a:r>
            <a:r>
              <a:rPr lang="en-US" dirty="0" err="1" smtClean="0"/>
              <a:t>ঈশ্বর</a:t>
            </a:r>
            <a:r>
              <a:rPr lang="en-US" dirty="0" smtClean="0"/>
              <a:t> </a:t>
            </a:r>
            <a:r>
              <a:rPr lang="en-US" dirty="0" err="1" smtClean="0"/>
              <a:t>পাপ</a:t>
            </a:r>
            <a:r>
              <a:rPr lang="en-US" dirty="0" smtClean="0"/>
              <a:t> </a:t>
            </a:r>
            <a:r>
              <a:rPr lang="en-US" dirty="0" err="1" smtClean="0"/>
              <a:t>সৃষ্টি</a:t>
            </a:r>
            <a:r>
              <a:rPr lang="en-US" dirty="0" smtClean="0"/>
              <a:t> </a:t>
            </a:r>
            <a:r>
              <a:rPr lang="en-US" dirty="0" err="1" smtClean="0"/>
              <a:t>করেছেন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ঈশ্বর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এমন</a:t>
            </a:r>
            <a:r>
              <a:rPr lang="en-US" dirty="0" smtClean="0"/>
              <a:t> </a:t>
            </a:r>
            <a:r>
              <a:rPr lang="en-US" dirty="0" err="1" smtClean="0"/>
              <a:t>মানুষ</a:t>
            </a:r>
            <a:r>
              <a:rPr lang="en-US" dirty="0" smtClean="0"/>
              <a:t> </a:t>
            </a:r>
            <a:r>
              <a:rPr lang="en-US" dirty="0" err="1" smtClean="0"/>
              <a:t>সৃষ্টি</a:t>
            </a:r>
            <a:r>
              <a:rPr lang="en-US" dirty="0" smtClean="0"/>
              <a:t> </a:t>
            </a:r>
            <a:r>
              <a:rPr lang="en-US" dirty="0" err="1" smtClean="0"/>
              <a:t>করেছেন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		</a:t>
            </a:r>
            <a:r>
              <a:rPr lang="en-US" dirty="0" err="1" smtClean="0"/>
              <a:t>মানুষ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এমন</a:t>
            </a:r>
            <a:r>
              <a:rPr lang="en-US" dirty="0" smtClean="0"/>
              <a:t> </a:t>
            </a:r>
            <a:r>
              <a:rPr lang="en-US" dirty="0" err="1" smtClean="0"/>
              <a:t>পাপ</a:t>
            </a:r>
            <a:r>
              <a:rPr lang="en-US" dirty="0" smtClean="0"/>
              <a:t> </a:t>
            </a:r>
            <a:r>
              <a:rPr lang="en-US" dirty="0" err="1" smtClean="0"/>
              <a:t>সৃষ্টি</a:t>
            </a:r>
            <a:r>
              <a:rPr lang="en-US" dirty="0" smtClean="0"/>
              <a:t> </a:t>
            </a:r>
            <a:r>
              <a:rPr lang="en-US" dirty="0" err="1" smtClean="0"/>
              <a:t>করেছেন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সুতরাং</a:t>
            </a:r>
            <a:r>
              <a:rPr lang="en-US" dirty="0" smtClean="0"/>
              <a:t> </a:t>
            </a:r>
            <a:r>
              <a:rPr lang="en-US" dirty="0" err="1" smtClean="0"/>
              <a:t>ঈশ্বর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এমন</a:t>
            </a:r>
            <a:r>
              <a:rPr lang="en-US" dirty="0" smtClean="0"/>
              <a:t> </a:t>
            </a:r>
            <a:r>
              <a:rPr lang="en-US" dirty="0" err="1" smtClean="0"/>
              <a:t>পাপ</a:t>
            </a:r>
            <a:r>
              <a:rPr lang="en-US" dirty="0" smtClean="0"/>
              <a:t> </a:t>
            </a:r>
            <a:r>
              <a:rPr lang="en-US" dirty="0" err="1" smtClean="0"/>
              <a:t>সৃষ্টি</a:t>
            </a:r>
            <a:r>
              <a:rPr lang="en-US" dirty="0" smtClean="0"/>
              <a:t> </a:t>
            </a:r>
            <a:r>
              <a:rPr lang="en-US" dirty="0" err="1" smtClean="0"/>
              <a:t>করেছেন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সহানুমানের</a:t>
            </a:r>
            <a:r>
              <a:rPr lang="en-US" dirty="0" smtClean="0"/>
              <a:t> </a:t>
            </a:r>
            <a:r>
              <a:rPr lang="en-US" dirty="0" err="1" smtClean="0"/>
              <a:t>নিয়মাবলি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২য় </a:t>
            </a:r>
            <a:r>
              <a:rPr lang="en-US" dirty="0" err="1" smtClean="0"/>
              <a:t>নিয়ম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**</a:t>
            </a:r>
            <a:r>
              <a:rPr lang="en-US" dirty="0" err="1" smtClean="0"/>
              <a:t>আশ্রয়বাক্য</a:t>
            </a:r>
            <a:r>
              <a:rPr lang="en-US" dirty="0" smtClean="0"/>
              <a:t> </a:t>
            </a:r>
            <a:r>
              <a:rPr lang="en-US" dirty="0" err="1" smtClean="0"/>
              <a:t>দুটিতে</a:t>
            </a:r>
            <a:r>
              <a:rPr lang="en-US" dirty="0" smtClean="0"/>
              <a:t> </a:t>
            </a:r>
            <a:r>
              <a:rPr lang="en-US" dirty="0" err="1" smtClean="0"/>
              <a:t>মধ্যপদকে</a:t>
            </a:r>
            <a:r>
              <a:rPr lang="en-US" dirty="0" smtClean="0"/>
              <a:t> </a:t>
            </a:r>
            <a:r>
              <a:rPr lang="en-US" dirty="0" err="1" smtClean="0"/>
              <a:t>অন্ততপক্ষে</a:t>
            </a:r>
            <a:r>
              <a:rPr lang="en-US" dirty="0" smtClean="0"/>
              <a:t> </a:t>
            </a:r>
            <a:r>
              <a:rPr lang="en-US" dirty="0" err="1" smtClean="0"/>
              <a:t>একবার</a:t>
            </a:r>
            <a:r>
              <a:rPr lang="en-US" dirty="0" smtClean="0"/>
              <a:t> </a:t>
            </a:r>
            <a:r>
              <a:rPr lang="en-US" dirty="0" err="1" smtClean="0"/>
              <a:t>ব্যাপ্য</a:t>
            </a:r>
            <a:r>
              <a:rPr lang="en-US" dirty="0" smtClean="0"/>
              <a:t> </a:t>
            </a:r>
            <a:r>
              <a:rPr lang="en-US" dirty="0" err="1" smtClean="0"/>
              <a:t>হতে</a:t>
            </a:r>
            <a:r>
              <a:rPr lang="en-US" dirty="0" smtClean="0"/>
              <a:t> </a:t>
            </a:r>
            <a:r>
              <a:rPr lang="en-US" dirty="0" err="1" smtClean="0"/>
              <a:t>হবে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* </a:t>
            </a:r>
            <a:r>
              <a:rPr lang="en-US" dirty="0" err="1" smtClean="0"/>
              <a:t>অব্যাপ্য</a:t>
            </a:r>
            <a:r>
              <a:rPr lang="en-US" dirty="0" smtClean="0"/>
              <a:t> </a:t>
            </a:r>
            <a:r>
              <a:rPr lang="en-US" dirty="0" err="1" smtClean="0"/>
              <a:t>মধ্যপদ</a:t>
            </a:r>
            <a:r>
              <a:rPr lang="en-US" dirty="0" smtClean="0"/>
              <a:t> </a:t>
            </a:r>
            <a:r>
              <a:rPr lang="en-US" dirty="0" err="1" smtClean="0"/>
              <a:t>জনিত</a:t>
            </a:r>
            <a:r>
              <a:rPr lang="en-US" dirty="0" smtClean="0"/>
              <a:t> </a:t>
            </a:r>
            <a:r>
              <a:rPr lang="en-US" dirty="0" err="1" smtClean="0"/>
              <a:t>অনুপপত্তি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r>
              <a:rPr lang="en-US" dirty="0" err="1" smtClean="0"/>
              <a:t>সব</a:t>
            </a:r>
            <a:r>
              <a:rPr lang="en-US" dirty="0" smtClean="0"/>
              <a:t> </a:t>
            </a:r>
            <a:r>
              <a:rPr lang="en-US" dirty="0" err="1" smtClean="0"/>
              <a:t>কুকুর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মরণশীল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সব</a:t>
            </a:r>
            <a:r>
              <a:rPr lang="en-US" dirty="0" smtClean="0"/>
              <a:t> </a:t>
            </a:r>
            <a:r>
              <a:rPr lang="en-US" dirty="0" err="1" smtClean="0"/>
              <a:t>বানর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মরণশীল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সুতরাং</a:t>
            </a:r>
            <a:r>
              <a:rPr lang="en-US" dirty="0" smtClean="0"/>
              <a:t> </a:t>
            </a:r>
            <a:r>
              <a:rPr lang="en-US" dirty="0" err="1" smtClean="0"/>
              <a:t>সব</a:t>
            </a:r>
            <a:r>
              <a:rPr lang="en-US" dirty="0" smtClean="0"/>
              <a:t> </a:t>
            </a:r>
            <a:r>
              <a:rPr lang="en-US" dirty="0" err="1" smtClean="0"/>
              <a:t>বানর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কুকুর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৩য় </a:t>
            </a:r>
            <a:r>
              <a:rPr lang="en-US" dirty="0" err="1" smtClean="0"/>
              <a:t>নিয়ম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** </a:t>
            </a: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পদ</a:t>
            </a:r>
            <a:r>
              <a:rPr lang="en-US" dirty="0" smtClean="0"/>
              <a:t> </a:t>
            </a:r>
            <a:r>
              <a:rPr lang="en-US" dirty="0" err="1" smtClean="0"/>
              <a:t>আশ্রয়বাক্যে</a:t>
            </a:r>
            <a:r>
              <a:rPr lang="en-US" dirty="0" smtClean="0"/>
              <a:t> </a:t>
            </a:r>
            <a:r>
              <a:rPr lang="en-US" dirty="0" err="1" smtClean="0"/>
              <a:t>ব্যাপ্য</a:t>
            </a:r>
            <a:r>
              <a:rPr lang="en-US" dirty="0" smtClean="0"/>
              <a:t> </a:t>
            </a:r>
            <a:r>
              <a:rPr lang="en-US" dirty="0" err="1" smtClean="0"/>
              <a:t>নয়</a:t>
            </a:r>
            <a:r>
              <a:rPr lang="en-US" dirty="0" smtClean="0"/>
              <a:t> </a:t>
            </a:r>
            <a:r>
              <a:rPr lang="en-US" dirty="0" err="1" smtClean="0"/>
              <a:t>তাকে</a:t>
            </a:r>
            <a:r>
              <a:rPr lang="en-US" dirty="0" smtClean="0"/>
              <a:t> </a:t>
            </a:r>
            <a:r>
              <a:rPr lang="en-US" dirty="0" err="1" smtClean="0"/>
              <a:t>সিদ্ধান্তে</a:t>
            </a:r>
            <a:r>
              <a:rPr lang="en-US" dirty="0" smtClean="0"/>
              <a:t> </a:t>
            </a:r>
            <a:r>
              <a:rPr lang="en-US" dirty="0" err="1" smtClean="0"/>
              <a:t>ব্যাপ্য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 </a:t>
            </a:r>
            <a:r>
              <a:rPr lang="en-US" dirty="0" err="1" smtClean="0"/>
              <a:t>যাবেনা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* </a:t>
            </a:r>
            <a:r>
              <a:rPr lang="en-US" dirty="0" err="1" smtClean="0"/>
              <a:t>অবৈধ</a:t>
            </a:r>
            <a:r>
              <a:rPr lang="en-US" dirty="0" smtClean="0"/>
              <a:t> </a:t>
            </a:r>
            <a:r>
              <a:rPr lang="en-US" dirty="0" err="1" smtClean="0"/>
              <a:t>প্রধান</a:t>
            </a:r>
            <a:r>
              <a:rPr lang="en-US" dirty="0" smtClean="0"/>
              <a:t> </a:t>
            </a:r>
            <a:r>
              <a:rPr lang="en-US" dirty="0" err="1" smtClean="0"/>
              <a:t>পদ</a:t>
            </a:r>
            <a:r>
              <a:rPr lang="en-US" dirty="0" smtClean="0"/>
              <a:t> </a:t>
            </a:r>
            <a:r>
              <a:rPr lang="en-US" dirty="0" err="1" smtClean="0"/>
              <a:t>জনিত</a:t>
            </a:r>
            <a:r>
              <a:rPr lang="en-US" dirty="0" smtClean="0"/>
              <a:t> </a:t>
            </a:r>
            <a:r>
              <a:rPr lang="en-US" dirty="0" err="1" smtClean="0"/>
              <a:t>অনুপপত্তি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	       </a:t>
            </a:r>
            <a:r>
              <a:rPr lang="en-US" dirty="0" err="1" smtClean="0"/>
              <a:t>সব</a:t>
            </a:r>
            <a:r>
              <a:rPr lang="en-US" dirty="0" smtClean="0"/>
              <a:t> </a:t>
            </a:r>
            <a:r>
              <a:rPr lang="en-US" dirty="0" err="1" smtClean="0"/>
              <a:t>মানুষ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মরণশীল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      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গরু</a:t>
            </a:r>
            <a:r>
              <a:rPr lang="en-US" dirty="0" smtClean="0"/>
              <a:t> </a:t>
            </a:r>
            <a:r>
              <a:rPr lang="en-US" dirty="0" err="1" smtClean="0"/>
              <a:t>নয়</a:t>
            </a:r>
            <a:r>
              <a:rPr lang="en-US" dirty="0" smtClean="0"/>
              <a:t> </a:t>
            </a:r>
            <a:r>
              <a:rPr lang="en-US" dirty="0" err="1" smtClean="0"/>
              <a:t>মরণশীল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সুতরাং</a:t>
            </a:r>
            <a:r>
              <a:rPr lang="en-US" dirty="0" smtClean="0"/>
              <a:t>  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গরু</a:t>
            </a:r>
            <a:r>
              <a:rPr lang="en-US" dirty="0" smtClean="0"/>
              <a:t> </a:t>
            </a:r>
            <a:r>
              <a:rPr lang="en-US" dirty="0" err="1" smtClean="0"/>
              <a:t>নয়</a:t>
            </a:r>
            <a:r>
              <a:rPr lang="en-US" dirty="0" smtClean="0"/>
              <a:t> </a:t>
            </a:r>
            <a:r>
              <a:rPr lang="en-US" dirty="0" err="1" smtClean="0"/>
              <a:t>মানুষ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সহানুমানের</a:t>
            </a:r>
            <a:r>
              <a:rPr lang="en-US" dirty="0" smtClean="0"/>
              <a:t> </a:t>
            </a:r>
            <a:r>
              <a:rPr lang="en-US" dirty="0" err="1" smtClean="0"/>
              <a:t>নিয়মাবলি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*</a:t>
            </a:r>
            <a:r>
              <a:rPr lang="en-US" dirty="0" err="1" smtClean="0"/>
              <a:t>অবৈধ</a:t>
            </a:r>
            <a:r>
              <a:rPr lang="en-US" dirty="0" smtClean="0"/>
              <a:t> </a:t>
            </a:r>
            <a:r>
              <a:rPr lang="en-US" dirty="0" err="1" smtClean="0"/>
              <a:t>অপ্রধান</a:t>
            </a:r>
            <a:r>
              <a:rPr lang="en-US" dirty="0" smtClean="0"/>
              <a:t> </a:t>
            </a:r>
            <a:r>
              <a:rPr lang="en-US" dirty="0" err="1" smtClean="0"/>
              <a:t>পদ</a:t>
            </a:r>
            <a:r>
              <a:rPr lang="en-US" dirty="0" smtClean="0"/>
              <a:t> </a:t>
            </a:r>
            <a:r>
              <a:rPr lang="en-US" dirty="0" err="1" smtClean="0"/>
              <a:t>জনিত</a:t>
            </a:r>
            <a:r>
              <a:rPr lang="en-US" dirty="0" smtClean="0"/>
              <a:t> </a:t>
            </a:r>
            <a:r>
              <a:rPr lang="en-US" dirty="0" err="1" smtClean="0"/>
              <a:t>অনুপপত্তি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বক</a:t>
            </a:r>
            <a:r>
              <a:rPr lang="en-US" dirty="0" smtClean="0"/>
              <a:t> </a:t>
            </a:r>
            <a:r>
              <a:rPr lang="en-US" dirty="0" err="1" smtClean="0"/>
              <a:t>নয়</a:t>
            </a:r>
            <a:r>
              <a:rPr lang="en-US" dirty="0" smtClean="0"/>
              <a:t> </a:t>
            </a:r>
            <a:r>
              <a:rPr lang="en-US" dirty="0" err="1" smtClean="0"/>
              <a:t>কালো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সব</a:t>
            </a:r>
            <a:r>
              <a:rPr lang="en-US" dirty="0" smtClean="0"/>
              <a:t> </a:t>
            </a:r>
            <a:r>
              <a:rPr lang="en-US" dirty="0" err="1" smtClean="0"/>
              <a:t>বক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পাখি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সুতরাং</a:t>
            </a:r>
            <a:r>
              <a:rPr lang="en-US" dirty="0" smtClean="0"/>
              <a:t> 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পাখি</a:t>
            </a:r>
            <a:r>
              <a:rPr lang="en-US" dirty="0" smtClean="0"/>
              <a:t> </a:t>
            </a:r>
            <a:r>
              <a:rPr lang="en-US" dirty="0" err="1" smtClean="0"/>
              <a:t>নয়</a:t>
            </a:r>
            <a:r>
              <a:rPr lang="en-US" dirty="0" smtClean="0"/>
              <a:t> </a:t>
            </a:r>
            <a:r>
              <a:rPr lang="en-US" dirty="0" err="1" smtClean="0"/>
              <a:t>কালো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৪র্থ </a:t>
            </a:r>
            <a:r>
              <a:rPr lang="en-US" dirty="0" err="1" smtClean="0"/>
              <a:t>নিয়ম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** </a:t>
            </a:r>
            <a:r>
              <a:rPr lang="en-US" dirty="0" err="1" smtClean="0"/>
              <a:t>সহানুমানে</a:t>
            </a:r>
            <a:r>
              <a:rPr lang="en-US" dirty="0" smtClean="0"/>
              <a:t> ২টি </a:t>
            </a:r>
            <a:r>
              <a:rPr lang="en-US" dirty="0" err="1" smtClean="0"/>
              <a:t>আশ্রয়বাক্যই</a:t>
            </a:r>
            <a:r>
              <a:rPr lang="en-US" dirty="0" smtClean="0"/>
              <a:t> </a:t>
            </a:r>
            <a:r>
              <a:rPr lang="en-US" dirty="0" err="1" smtClean="0"/>
              <a:t>নঞর্থক</a:t>
            </a:r>
            <a:r>
              <a:rPr lang="en-US" dirty="0" smtClean="0"/>
              <a:t> </a:t>
            </a:r>
            <a:r>
              <a:rPr lang="en-US" dirty="0" err="1" smtClean="0"/>
              <a:t>হতে</a:t>
            </a:r>
            <a:r>
              <a:rPr lang="en-US" dirty="0" smtClean="0"/>
              <a:t> </a:t>
            </a:r>
            <a:r>
              <a:rPr lang="en-US" dirty="0" err="1" smtClean="0"/>
              <a:t>পারবে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 , </a:t>
            </a:r>
            <a:r>
              <a:rPr lang="en-US" dirty="0" err="1" smtClean="0"/>
              <a:t>কারন</a:t>
            </a:r>
            <a:r>
              <a:rPr lang="en-US" dirty="0" smtClean="0"/>
              <a:t> ২টি </a:t>
            </a:r>
            <a:r>
              <a:rPr lang="en-US" dirty="0" err="1" smtClean="0"/>
              <a:t>নঞর্থক</a:t>
            </a:r>
            <a:r>
              <a:rPr lang="en-US" dirty="0" smtClean="0"/>
              <a:t> </a:t>
            </a:r>
            <a:r>
              <a:rPr lang="en-US" dirty="0" err="1" smtClean="0"/>
              <a:t>আশ্রয়বাক্য</a:t>
            </a:r>
            <a:r>
              <a:rPr lang="en-US" dirty="0" smtClean="0"/>
              <a:t> </a:t>
            </a:r>
            <a:r>
              <a:rPr lang="en-US" dirty="0" err="1" smtClean="0"/>
              <a:t>থেকে</a:t>
            </a:r>
            <a:r>
              <a:rPr lang="en-US" dirty="0" smtClean="0"/>
              <a:t> </a:t>
            </a:r>
            <a:r>
              <a:rPr lang="en-US" dirty="0" err="1" smtClean="0"/>
              <a:t>সিদ্ধান্ত</a:t>
            </a:r>
            <a:r>
              <a:rPr lang="en-US" dirty="0" smtClean="0"/>
              <a:t> </a:t>
            </a:r>
            <a:r>
              <a:rPr lang="en-US" dirty="0" err="1" smtClean="0"/>
              <a:t>অনুমিত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 ।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* </a:t>
            </a:r>
            <a:r>
              <a:rPr lang="en-US" dirty="0" err="1" smtClean="0"/>
              <a:t>নঞর্থক</a:t>
            </a:r>
            <a:r>
              <a:rPr lang="en-US" dirty="0" smtClean="0"/>
              <a:t> </a:t>
            </a:r>
            <a:r>
              <a:rPr lang="en-US" dirty="0" err="1" smtClean="0"/>
              <a:t>আশ্রয়বাক্য</a:t>
            </a:r>
            <a:r>
              <a:rPr lang="en-US" dirty="0" smtClean="0"/>
              <a:t> </a:t>
            </a:r>
            <a:r>
              <a:rPr lang="en-US" dirty="0" err="1" smtClean="0"/>
              <a:t>জনিত</a:t>
            </a:r>
            <a:r>
              <a:rPr lang="en-US" dirty="0" smtClean="0"/>
              <a:t> </a:t>
            </a:r>
            <a:r>
              <a:rPr lang="en-US" dirty="0" err="1" smtClean="0"/>
              <a:t>অনুপপত্তি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স্পষ্ঠবাদী</a:t>
            </a:r>
            <a:r>
              <a:rPr lang="en-US" dirty="0" smtClean="0"/>
              <a:t> </a:t>
            </a:r>
            <a:r>
              <a:rPr lang="en-US" dirty="0" err="1" smtClean="0"/>
              <a:t>ব্যাক্তি</a:t>
            </a:r>
            <a:r>
              <a:rPr lang="en-US" dirty="0" smtClean="0"/>
              <a:t> </a:t>
            </a:r>
            <a:r>
              <a:rPr lang="en-US" dirty="0" err="1" smtClean="0"/>
              <a:t>নয়</a:t>
            </a:r>
            <a:r>
              <a:rPr lang="en-US" dirty="0" smtClean="0"/>
              <a:t> </a:t>
            </a:r>
            <a:r>
              <a:rPr lang="en-US" dirty="0" err="1" smtClean="0"/>
              <a:t>মন্দ</a:t>
            </a:r>
            <a:r>
              <a:rPr lang="en-US" dirty="0" smtClean="0"/>
              <a:t> </a:t>
            </a:r>
            <a:r>
              <a:rPr lang="en-US" dirty="0" err="1" smtClean="0"/>
              <a:t>ব্যাক্তি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জামাল</a:t>
            </a:r>
            <a:r>
              <a:rPr lang="en-US" dirty="0" smtClean="0"/>
              <a:t> </a:t>
            </a:r>
            <a:r>
              <a:rPr lang="en-US" dirty="0" err="1" smtClean="0"/>
              <a:t>নয়</a:t>
            </a:r>
            <a:r>
              <a:rPr lang="en-US" dirty="0" smtClean="0"/>
              <a:t> </a:t>
            </a:r>
            <a:r>
              <a:rPr lang="en-US" dirty="0" err="1" smtClean="0"/>
              <a:t>মন্দ</a:t>
            </a:r>
            <a:r>
              <a:rPr lang="en-US" dirty="0" smtClean="0"/>
              <a:t> </a:t>
            </a:r>
            <a:r>
              <a:rPr lang="en-US" dirty="0" err="1" smtClean="0"/>
              <a:t>ব্যাক্তি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সুতরাং</a:t>
            </a:r>
            <a:r>
              <a:rPr lang="en-US" dirty="0" smtClean="0"/>
              <a:t>……………......... </a:t>
            </a:r>
            <a:r>
              <a:rPr lang="en-US" dirty="0" err="1" smtClean="0"/>
              <a:t>জামাল</a:t>
            </a:r>
            <a:r>
              <a:rPr lang="en-US" dirty="0" smtClean="0"/>
              <a:t> </a:t>
            </a:r>
            <a:r>
              <a:rPr lang="en-US" dirty="0" err="1" smtClean="0"/>
              <a:t>নয়</a:t>
            </a:r>
            <a:r>
              <a:rPr lang="en-US" dirty="0" smtClean="0"/>
              <a:t> </a:t>
            </a:r>
            <a:r>
              <a:rPr lang="en-US" dirty="0" err="1" smtClean="0"/>
              <a:t>স্পষ্ঠবাদী</a:t>
            </a:r>
            <a:r>
              <a:rPr lang="en-US" dirty="0" smtClean="0"/>
              <a:t> (</a:t>
            </a:r>
            <a:r>
              <a:rPr lang="en-US" dirty="0" err="1" smtClean="0"/>
              <a:t>হবে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236" y="928048"/>
            <a:ext cx="91542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</a:t>
            </a:r>
            <a:r>
              <a:rPr lang="en-US" sz="5400" b="1" u="sng" dirty="0" err="1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বাড়ির</a:t>
            </a:r>
            <a:r>
              <a:rPr lang="en-US" sz="5400" b="1" u="sng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u="sng" dirty="0" err="1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কাজঃ</a:t>
            </a:r>
            <a:r>
              <a:rPr lang="en-US" sz="5400" b="1" u="sng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pPr algn="ctr"/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১. </a:t>
            </a:r>
            <a:r>
              <a:rPr lang="en-US" sz="4400" dirty="0" err="1" smtClean="0"/>
              <a:t>সহানুমানের</a:t>
            </a:r>
            <a:r>
              <a:rPr lang="en-US" sz="4400" dirty="0" smtClean="0"/>
              <a:t> </a:t>
            </a:r>
            <a:r>
              <a:rPr lang="en-US" sz="4400" dirty="0" err="1" smtClean="0"/>
              <a:t>নিয়মাবলি</a:t>
            </a:r>
            <a:r>
              <a:rPr lang="en-US" sz="4400" dirty="0" smtClean="0"/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আলোচনা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করো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843376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1849290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dirty="0" smtClean="0"/>
              <a:t>ধন্যবাদ সবাইকে   </a:t>
            </a:r>
            <a:endParaRPr lang="en-US" sz="4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680287"/>
            <a:ext cx="6705600" cy="32974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2654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115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Slide 1</vt:lpstr>
      <vt:lpstr>Cantonment Public School And College, Mymensingh.</vt:lpstr>
      <vt:lpstr>শিক্ষক পরচিতি</vt:lpstr>
      <vt:lpstr>সহানুমানের নিয়মাবলি</vt:lpstr>
      <vt:lpstr>সহানুমানের নিয়মাবলি</vt:lpstr>
      <vt:lpstr>সহানুমানের নিয়মাবলি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Cantonment Public School And College, Mymensingh.</dc:title>
  <dc:creator>Lotus</dc:creator>
  <cp:lastModifiedBy>LABPC</cp:lastModifiedBy>
  <cp:revision>10</cp:revision>
  <dcterms:created xsi:type="dcterms:W3CDTF">2016-02-28T07:27:20Z</dcterms:created>
  <dcterms:modified xsi:type="dcterms:W3CDTF">2016-11-19T03:12:02Z</dcterms:modified>
</cp:coreProperties>
</file>